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6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8101-7320-4616-95A7-E8F0637911E7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8299-7022-436D-8947-A6F658E4AC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95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8101-7320-4616-95A7-E8F0637911E7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8299-7022-436D-8947-A6F658E4AC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44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8101-7320-4616-95A7-E8F0637911E7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8299-7022-436D-8947-A6F658E4AC39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5523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8101-7320-4616-95A7-E8F0637911E7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8299-7022-436D-8947-A6F658E4AC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084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8101-7320-4616-95A7-E8F0637911E7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8299-7022-436D-8947-A6F658E4AC39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6504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8101-7320-4616-95A7-E8F0637911E7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8299-7022-436D-8947-A6F658E4AC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76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8101-7320-4616-95A7-E8F0637911E7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8299-7022-436D-8947-A6F658E4AC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999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8101-7320-4616-95A7-E8F0637911E7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8299-7022-436D-8947-A6F658E4AC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22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8101-7320-4616-95A7-E8F0637911E7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8299-7022-436D-8947-A6F658E4AC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68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8101-7320-4616-95A7-E8F0637911E7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8299-7022-436D-8947-A6F658E4AC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252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8101-7320-4616-95A7-E8F0637911E7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8299-7022-436D-8947-A6F658E4AC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45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8101-7320-4616-95A7-E8F0637911E7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8299-7022-436D-8947-A6F658E4AC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27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8101-7320-4616-95A7-E8F0637911E7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8299-7022-436D-8947-A6F658E4AC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87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8101-7320-4616-95A7-E8F0637911E7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8299-7022-436D-8947-A6F658E4AC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51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8101-7320-4616-95A7-E8F0637911E7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8299-7022-436D-8947-A6F658E4AC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73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8101-7320-4616-95A7-E8F0637911E7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8299-7022-436D-8947-A6F658E4AC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233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C8101-7320-4616-95A7-E8F0637911E7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EB8299-7022-436D-8947-A6F658E4AC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473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56DD7-E009-3A89-6378-E10CC161C0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Te koop gebruikte VW </a:t>
            </a:r>
            <a:r>
              <a:rPr lang="nl-NL" dirty="0" err="1"/>
              <a:t>Transporter</a:t>
            </a:r>
            <a:r>
              <a:rPr lang="nl-NL" dirty="0"/>
              <a:t> Rolstoelbus</a:t>
            </a:r>
            <a:br>
              <a:rPr lang="nl-NL" dirty="0"/>
            </a:br>
            <a:r>
              <a:rPr lang="nl-NL" dirty="0"/>
              <a:t>bouwjaar 2010 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824DD9-AC2B-0DFD-4895-02F1E81760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3E91306-D411-7C2C-1003-625CE7EB2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2562352"/>
            <a:ext cx="3221736" cy="429564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5AAFBA1-45C6-8196-0568-BF81F48C6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535" y="2562352"/>
            <a:ext cx="3221736" cy="429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FAA1E8D-FFC9-E5BC-C1AA-A78B77304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3D438FB-4E5D-481E-3F1B-F22D526C5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D4BB11C-9E21-2BDC-3811-08697B6E3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4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>
        <p:fade/>
      </p:transition>
    </mc:Choice>
    <mc:Fallback>
      <p:transition spd="slow" advClick="0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03563EF-DB3F-B5C3-7AB9-40B11FDA3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FD15E71-B419-69A5-323D-7842170B3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47CFF49-2336-B554-EB9D-EC58111C1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94" y="1124712"/>
            <a:ext cx="3591306" cy="478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1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>
        <p:fade/>
      </p:transition>
    </mc:Choice>
    <mc:Fallback>
      <p:transition spd="slow"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824B7E9-57AE-8711-53A1-43ED717AD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67462"/>
            <a:ext cx="4678680" cy="350901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35B9A0C-501C-2937-2D80-AC4943E8D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24" y="1650492"/>
            <a:ext cx="4742688" cy="35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8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fade/>
      </p:transition>
    </mc:Choice>
    <mc:Fallback>
      <p:transition spd="slow" advClick="0" advTm="1000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25</Words>
  <Application>Microsoft Office PowerPoint</Application>
  <PresentationFormat>Breedbeeld</PresentationFormat>
  <Paragraphs>1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              Te koop gebruikte VW Transporter Rolstoelbus bouwjaar 2010   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Marij van Hemert - Mobiliteit op Maat</dc:creator>
  <cp:lastModifiedBy>Marij van Hemert - Mobiliteit op Maat</cp:lastModifiedBy>
  <cp:revision>11</cp:revision>
  <dcterms:created xsi:type="dcterms:W3CDTF">2024-11-18T12:41:31Z</dcterms:created>
  <dcterms:modified xsi:type="dcterms:W3CDTF">2024-11-18T12:54:27Z</dcterms:modified>
</cp:coreProperties>
</file>